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64" r:id="rId5"/>
    <p:sldId id="282" r:id="rId6"/>
    <p:sldId id="285" r:id="rId7"/>
    <p:sldId id="286" r:id="rId8"/>
    <p:sldId id="287" r:id="rId9"/>
    <p:sldId id="291" r:id="rId10"/>
    <p:sldId id="283" r:id="rId11"/>
    <p:sldId id="279" r:id="rId12"/>
    <p:sldId id="270" r:id="rId13"/>
    <p:sldId id="271" r:id="rId14"/>
    <p:sldId id="272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64"/>
            <p14:sldId id="282"/>
            <p14:sldId id="285"/>
            <p14:sldId id="286"/>
            <p14:sldId id="287"/>
            <p14:sldId id="291"/>
            <p14:sldId id="283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2535816" y="1147042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957784" y="2739133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854630" y="962684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831EA-BEA8-4765-8A0C-B3C29B1AA606}"/>
              </a:ext>
            </a:extLst>
          </p:cNvPr>
          <p:cNvSpPr txBox="1"/>
          <p:nvPr/>
        </p:nvSpPr>
        <p:spPr>
          <a:xfrm>
            <a:off x="3506598" y="3770219"/>
            <a:ext cx="5847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2021</a:t>
            </a:r>
            <a:r>
              <a:rPr lang="ko-KR" altLang="en-US" sz="3000" b="1" dirty="0">
                <a:solidFill>
                  <a:schemeClr val="bg1"/>
                </a:solidFill>
              </a:rPr>
              <a:t>년도 졸업작품 중간발표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742817" y="269404"/>
            <a:ext cx="729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구성원 역할 분담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– GitHub Commits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8F151C-739C-4F8E-B666-4AE9987F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59" y="1234346"/>
            <a:ext cx="8396861" cy="52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2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303891" y="1461846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게임 조작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300280" y="219707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구성원 역할 분담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300280" y="2912392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개발내용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300280" y="4343024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향후 개발 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F446E-AAB8-42C0-9E02-D4A0A61B09B7}"/>
              </a:ext>
            </a:extLst>
          </p:cNvPr>
          <p:cNvSpPr txBox="1"/>
          <p:nvPr/>
        </p:nvSpPr>
        <p:spPr>
          <a:xfrm>
            <a:off x="6300280" y="3647151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문제점 및 보완책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E9D74-1757-4C9B-A709-9B1E0F00D991}"/>
              </a:ext>
            </a:extLst>
          </p:cNvPr>
          <p:cNvSpPr txBox="1"/>
          <p:nvPr/>
        </p:nvSpPr>
        <p:spPr>
          <a:xfrm>
            <a:off x="6300280" y="498898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31020" y="11899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조작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361963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5C3C850-2CAB-41EA-83DC-944626BFF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4" y="2222728"/>
            <a:ext cx="2323146" cy="23231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28C1F0-89D8-46F1-BD34-3F7347CC7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68" y="2222728"/>
            <a:ext cx="1950894" cy="25849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7FB20F-1B89-4AFA-9493-515BF550D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883" y="4486830"/>
            <a:ext cx="1085850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C85608-58EA-404B-A8E1-7E6E17851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7" y="4545874"/>
            <a:ext cx="1523834" cy="7140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43FE3C-6D76-40D5-8579-3FC96E25E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924" y="1258922"/>
            <a:ext cx="2373006" cy="8959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77726F-C5CD-40F0-8A78-29A27A9D3CF4}"/>
              </a:ext>
            </a:extLst>
          </p:cNvPr>
          <p:cNvSpPr txBox="1"/>
          <p:nvPr/>
        </p:nvSpPr>
        <p:spPr>
          <a:xfrm>
            <a:off x="4499821" y="151774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공격 스킬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D64AB1A-E7C3-44B2-BBC5-04F3A4057BB7}"/>
              </a:ext>
            </a:extLst>
          </p:cNvPr>
          <p:cNvSpPr/>
          <p:nvPr/>
        </p:nvSpPr>
        <p:spPr>
          <a:xfrm>
            <a:off x="4142417" y="1664828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7232C6-1E8A-449D-8966-69527A2678E4}"/>
              </a:ext>
            </a:extLst>
          </p:cNvPr>
          <p:cNvSpPr txBox="1"/>
          <p:nvPr/>
        </p:nvSpPr>
        <p:spPr>
          <a:xfrm>
            <a:off x="4455859" y="334607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플레이어 이동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92D4C23-90CC-4B9B-AA16-81FA2F319448}"/>
              </a:ext>
            </a:extLst>
          </p:cNvPr>
          <p:cNvSpPr/>
          <p:nvPr/>
        </p:nvSpPr>
        <p:spPr>
          <a:xfrm>
            <a:off x="4142610" y="3474768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C62235-B3C2-4BA9-A9AF-0A4782BD4F62}"/>
              </a:ext>
            </a:extLst>
          </p:cNvPr>
          <p:cNvSpPr txBox="1"/>
          <p:nvPr/>
        </p:nvSpPr>
        <p:spPr>
          <a:xfrm>
            <a:off x="2219994" y="572580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대쉬</a:t>
            </a:r>
            <a:endParaRPr lang="ko-KR" altLang="en-US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03D05469-403F-4567-9822-46CB0725FC6E}"/>
              </a:ext>
            </a:extLst>
          </p:cNvPr>
          <p:cNvSpPr/>
          <p:nvPr/>
        </p:nvSpPr>
        <p:spPr>
          <a:xfrm rot="5400000">
            <a:off x="2427939" y="5478211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F4DE2B-2EC0-4748-B0E9-77AB00FB56D2}"/>
              </a:ext>
            </a:extLst>
          </p:cNvPr>
          <p:cNvSpPr txBox="1"/>
          <p:nvPr/>
        </p:nvSpPr>
        <p:spPr>
          <a:xfrm>
            <a:off x="5853500" y="577280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점프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F97C266-96F7-42C5-8392-99F6A3ADC713}"/>
              </a:ext>
            </a:extLst>
          </p:cNvPr>
          <p:cNvSpPr/>
          <p:nvPr/>
        </p:nvSpPr>
        <p:spPr>
          <a:xfrm rot="5400000">
            <a:off x="6061445" y="5525211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B4FC27-3470-4D22-9DD6-1CB637AFF80A}"/>
              </a:ext>
            </a:extLst>
          </p:cNvPr>
          <p:cNvSpPr txBox="1"/>
          <p:nvPr/>
        </p:nvSpPr>
        <p:spPr>
          <a:xfrm>
            <a:off x="8644214" y="137967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회전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EB6C909-8426-4D31-A38C-0FAADF9CE1A5}"/>
              </a:ext>
            </a:extLst>
          </p:cNvPr>
          <p:cNvSpPr/>
          <p:nvPr/>
        </p:nvSpPr>
        <p:spPr>
          <a:xfrm rot="16200000">
            <a:off x="8852159" y="1876838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4532" y="198812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455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역할분담 및 일정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365069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CDA1C-A4F7-4578-8DB6-48901C815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16" y="1046496"/>
            <a:ext cx="8128930" cy="55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5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49538" y="27270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내용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74935" y="360639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828707" y="156436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232412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857520" y="4385104"/>
            <a:ext cx="3315859" cy="281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IOCP </a:t>
            </a:r>
            <a:r>
              <a:rPr lang="ko-KR" altLang="en-US" sz="2000" dirty="0">
                <a:latin typeface="Consolas" panose="020B0609020204030204" pitchFamily="49" charset="0"/>
              </a:rPr>
              <a:t>서버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클라이언트 </a:t>
            </a:r>
            <a:r>
              <a:rPr lang="en-US" altLang="ko-KR" sz="2000" dirty="0">
                <a:latin typeface="Consolas" panose="020B0609020204030204" pitchFamily="49" charset="0"/>
              </a:rPr>
              <a:t>– </a:t>
            </a:r>
            <a:r>
              <a:rPr lang="ko-KR" altLang="en-US" sz="2000" dirty="0">
                <a:latin typeface="Consolas" panose="020B0609020204030204" pitchFamily="49" charset="0"/>
              </a:rPr>
              <a:t>서버 동기화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25" name="순서도: 추출 24">
            <a:extLst>
              <a:ext uri="{FF2B5EF4-FFF2-40B4-BE49-F238E27FC236}">
                <a16:creationId xmlns:a16="http://schemas.microsoft.com/office/drawing/2014/main" id="{6024BBF4-1426-43FD-B703-F2CC4B77554C}"/>
              </a:ext>
            </a:extLst>
          </p:cNvPr>
          <p:cNvSpPr/>
          <p:nvPr/>
        </p:nvSpPr>
        <p:spPr>
          <a:xfrm rot="5400000">
            <a:off x="4561440" y="156436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0F6BA-A00F-4D6D-AF5C-B4136DCA3AEC}"/>
              </a:ext>
            </a:extLst>
          </p:cNvPr>
          <p:cNvSpPr txBox="1"/>
          <p:nvPr/>
        </p:nvSpPr>
        <p:spPr>
          <a:xfrm>
            <a:off x="4965145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E76AF6-034E-4F0F-886D-8C3E67E859CB}"/>
              </a:ext>
            </a:extLst>
          </p:cNvPr>
          <p:cNvSpPr txBox="1"/>
          <p:nvPr/>
        </p:nvSpPr>
        <p:spPr>
          <a:xfrm>
            <a:off x="4173379" y="3017991"/>
            <a:ext cx="2775119" cy="3734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Consolas" panose="020B0609020204030204" pitchFamily="49" charset="0"/>
              </a:rPr>
              <a:t>터레인</a:t>
            </a:r>
            <a:r>
              <a:rPr lang="ko-KR" altLang="en-US" sz="2000" dirty="0">
                <a:latin typeface="Consolas" panose="020B0609020204030204" pitchFamily="49" charset="0"/>
              </a:rPr>
              <a:t> 오브젝트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충돌체크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지연 </a:t>
            </a:r>
            <a:r>
              <a:rPr lang="ko-KR" altLang="en-US" sz="2000" dirty="0" err="1">
                <a:latin typeface="Consolas" panose="020B0609020204030204" pitchFamily="49" charset="0"/>
              </a:rPr>
              <a:t>랜더링</a:t>
            </a:r>
            <a:r>
              <a:rPr lang="ko-KR" altLang="en-US" sz="2000" dirty="0">
                <a:latin typeface="Consolas" panose="020B0609020204030204" pitchFamily="49" charset="0"/>
              </a:rPr>
              <a:t> 구현</a:t>
            </a: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41" name="순서도: 추출 40">
            <a:extLst>
              <a:ext uri="{FF2B5EF4-FFF2-40B4-BE49-F238E27FC236}">
                <a16:creationId xmlns:a16="http://schemas.microsoft.com/office/drawing/2014/main" id="{3AF870A5-F0E7-4167-B4A7-93C795B3E70C}"/>
              </a:ext>
            </a:extLst>
          </p:cNvPr>
          <p:cNvSpPr/>
          <p:nvPr/>
        </p:nvSpPr>
        <p:spPr>
          <a:xfrm rot="5400000">
            <a:off x="7910443" y="156436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1164A-7E36-4F18-BEBD-6DE69B4CEBBC}"/>
              </a:ext>
            </a:extLst>
          </p:cNvPr>
          <p:cNvSpPr txBox="1"/>
          <p:nvPr/>
        </p:nvSpPr>
        <p:spPr>
          <a:xfrm>
            <a:off x="8314148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김효림</a:t>
            </a:r>
            <a:endParaRPr lang="ko-KR" alt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904F97-E942-41AA-8637-C5406E166776}"/>
              </a:ext>
            </a:extLst>
          </p:cNvPr>
          <p:cNvSpPr txBox="1"/>
          <p:nvPr/>
        </p:nvSpPr>
        <p:spPr>
          <a:xfrm>
            <a:off x="7670058" y="4324692"/>
            <a:ext cx="333136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카메라 오브젝트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모델 로드</a:t>
            </a:r>
            <a:r>
              <a:rPr lang="en-US" altLang="ko-KR" sz="2000" dirty="0"/>
              <a:t>, </a:t>
            </a:r>
            <a:r>
              <a:rPr lang="ko-KR" altLang="en-US" sz="2000" dirty="0"/>
              <a:t>애니메이션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기본 </a:t>
            </a: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</p:txBody>
      </p:sp>
      <p:pic>
        <p:nvPicPr>
          <p:cNvPr id="3" name="그림 2" descr="바닥, 대지이(가) 표시된 사진&#10;&#10;자동 생성된 설명">
            <a:extLst>
              <a:ext uri="{FF2B5EF4-FFF2-40B4-BE49-F238E27FC236}">
                <a16:creationId xmlns:a16="http://schemas.microsoft.com/office/drawing/2014/main" id="{C0BF5B66-825E-4336-ADA5-EC96B856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2" y="1982748"/>
            <a:ext cx="3206041" cy="2006049"/>
          </a:xfrm>
          <a:prstGeom prst="rect">
            <a:avLst/>
          </a:prstGeom>
        </p:spPr>
      </p:pic>
      <p:pic>
        <p:nvPicPr>
          <p:cNvPr id="6" name="그림 5" descr="실외, 모래투성이이(가) 표시된 사진&#10;&#10;자동 생성된 설명">
            <a:extLst>
              <a:ext uri="{FF2B5EF4-FFF2-40B4-BE49-F238E27FC236}">
                <a16:creationId xmlns:a16="http://schemas.microsoft.com/office/drawing/2014/main" id="{70E0EAF8-FECC-4065-806D-ADC824A6C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50" y="1982748"/>
            <a:ext cx="3206041" cy="2000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C5E461-4918-4305-A3A6-D1F8BE2E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058" y="1982748"/>
            <a:ext cx="3206519" cy="20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0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742817" y="271358"/>
            <a:ext cx="660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Component :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 클라이언트 구조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396AAF-CEF5-4A22-B73D-C9D304C38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64" y="856133"/>
            <a:ext cx="6249272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5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4532" y="428820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861142" y="234962"/>
            <a:ext cx="660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내용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ko-KR" altLang="en-US" sz="3200" b="1" dirty="0" err="1">
                <a:solidFill>
                  <a:schemeClr val="tx2">
                    <a:lumMod val="50000"/>
                  </a:schemeClr>
                </a:solidFill>
              </a:rPr>
              <a:t>터레인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3200" b="1" dirty="0" err="1">
                <a:solidFill>
                  <a:schemeClr val="tx2">
                    <a:lumMod val="50000"/>
                  </a:schemeClr>
                </a:solidFill>
              </a:rPr>
              <a:t>테셀레이션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359188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 descr="텍스트, 물이(가) 표시된 사진&#10;&#10;자동 생성된 설명">
            <a:extLst>
              <a:ext uri="{FF2B5EF4-FFF2-40B4-BE49-F238E27FC236}">
                <a16:creationId xmlns:a16="http://schemas.microsoft.com/office/drawing/2014/main" id="{9231D461-464A-4C2C-8F00-D3BB5A12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82" y="4222823"/>
            <a:ext cx="3808669" cy="22209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AE1D6D-D801-427B-A713-518FD321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15" y="1337887"/>
            <a:ext cx="3793802" cy="22209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92476A-6427-402D-879D-B59263075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14" y="1353385"/>
            <a:ext cx="3803987" cy="2220980"/>
          </a:xfrm>
          <a:prstGeom prst="rect">
            <a:avLst/>
          </a:prstGeom>
        </p:spPr>
      </p:pic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07053642-3F93-44A6-919F-F43D289C6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15" y="4230294"/>
            <a:ext cx="3808669" cy="2213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E5CFB-ED21-450E-BE79-D609ED174031}"/>
              </a:ext>
            </a:extLst>
          </p:cNvPr>
          <p:cNvSpPr txBox="1"/>
          <p:nvPr/>
        </p:nvSpPr>
        <p:spPr>
          <a:xfrm>
            <a:off x="3181316" y="10069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4B546-5516-4ED9-BD10-BF890CFD5F3B}"/>
              </a:ext>
            </a:extLst>
          </p:cNvPr>
          <p:cNvSpPr txBox="1"/>
          <p:nvPr/>
        </p:nvSpPr>
        <p:spPr>
          <a:xfrm>
            <a:off x="8035047" y="10069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9012B9-A683-4921-B3FF-86506DB91E25}"/>
              </a:ext>
            </a:extLst>
          </p:cNvPr>
          <p:cNvSpPr txBox="1"/>
          <p:nvPr/>
        </p:nvSpPr>
        <p:spPr>
          <a:xfrm>
            <a:off x="3181316" y="38694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9DE8C9-9372-4EDA-B026-1D17C47D8F9B}"/>
              </a:ext>
            </a:extLst>
          </p:cNvPr>
          <p:cNvSpPr txBox="1"/>
          <p:nvPr/>
        </p:nvSpPr>
        <p:spPr>
          <a:xfrm>
            <a:off x="8035047" y="38534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361699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592395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7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884599" y="269404"/>
            <a:ext cx="660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향후 개발 일정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359156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74B2B-73E1-4B67-9DD0-95940041C4FE}"/>
              </a:ext>
            </a:extLst>
          </p:cNvPr>
          <p:cNvSpPr txBox="1"/>
          <p:nvPr/>
        </p:nvSpPr>
        <p:spPr>
          <a:xfrm>
            <a:off x="6757172" y="1487272"/>
            <a:ext cx="226536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데드레커닝</a:t>
            </a:r>
            <a:r>
              <a:rPr lang="ko-KR" altLang="en-US" sz="2000" dirty="0"/>
              <a:t> 구현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1A55B-76EB-4505-821D-3ECF387379F9}"/>
              </a:ext>
            </a:extLst>
          </p:cNvPr>
          <p:cNvSpPr txBox="1"/>
          <p:nvPr/>
        </p:nvSpPr>
        <p:spPr>
          <a:xfrm>
            <a:off x="6757172" y="2296807"/>
            <a:ext cx="398378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쿼드트리를</a:t>
            </a:r>
            <a:r>
              <a:rPr lang="ko-KR" altLang="en-US" sz="2000" dirty="0"/>
              <a:t> 통한 시야처리 구현</a:t>
            </a:r>
            <a:endParaRPr lang="en-US" altLang="ko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BCB90-64FE-4474-8560-C319AC3141BD}"/>
              </a:ext>
            </a:extLst>
          </p:cNvPr>
          <p:cNvSpPr txBox="1"/>
          <p:nvPr/>
        </p:nvSpPr>
        <p:spPr>
          <a:xfrm>
            <a:off x="6757172" y="3127601"/>
            <a:ext cx="25218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데이터베이스 연동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68F25-F716-4537-840E-3E56F7190201}"/>
              </a:ext>
            </a:extLst>
          </p:cNvPr>
          <p:cNvSpPr txBox="1"/>
          <p:nvPr/>
        </p:nvSpPr>
        <p:spPr>
          <a:xfrm>
            <a:off x="2237096" y="1503932"/>
            <a:ext cx="132600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- </a:t>
            </a:r>
            <a:r>
              <a:rPr lang="ko-KR" altLang="en-US" sz="2000" dirty="0">
                <a:latin typeface="Consolas" panose="020B0609020204030204" pitchFamily="49" charset="0"/>
              </a:rPr>
              <a:t>그림자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5018D-9FC1-4DA6-9414-040666C37D09}"/>
              </a:ext>
            </a:extLst>
          </p:cNvPr>
          <p:cNvSpPr txBox="1"/>
          <p:nvPr/>
        </p:nvSpPr>
        <p:spPr>
          <a:xfrm>
            <a:off x="2237096" y="3144261"/>
            <a:ext cx="158569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두 번째 맵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4638D-0BED-4132-B280-13C1248D486F}"/>
              </a:ext>
            </a:extLst>
          </p:cNvPr>
          <p:cNvSpPr txBox="1"/>
          <p:nvPr/>
        </p:nvSpPr>
        <p:spPr>
          <a:xfrm>
            <a:off x="2237096" y="2313467"/>
            <a:ext cx="1239442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이펙트 </a:t>
            </a:r>
            <a:endParaRPr lang="en-US" altLang="ko-KR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88AB7-8B12-4403-A5BB-DCAAB8790CA8}"/>
              </a:ext>
            </a:extLst>
          </p:cNvPr>
          <p:cNvSpPr txBox="1"/>
          <p:nvPr/>
        </p:nvSpPr>
        <p:spPr>
          <a:xfrm>
            <a:off x="2237096" y="3953796"/>
            <a:ext cx="1585690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낮 밤 구현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0250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474</Words>
  <Application>Microsoft Office PowerPoint</Application>
  <PresentationFormat>와이드스크린</PresentationFormat>
  <Paragraphs>203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Yoon 윤고딕 520_TT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133</cp:revision>
  <dcterms:created xsi:type="dcterms:W3CDTF">2020-12-04T05:45:57Z</dcterms:created>
  <dcterms:modified xsi:type="dcterms:W3CDTF">2021-05-16T12:02:43Z</dcterms:modified>
</cp:coreProperties>
</file>